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0" r:id="rId3"/>
    <p:sldId id="358" r:id="rId4"/>
    <p:sldId id="357" r:id="rId5"/>
    <p:sldId id="355" r:id="rId6"/>
    <p:sldId id="356" r:id="rId7"/>
    <p:sldId id="351" r:id="rId8"/>
    <p:sldId id="352" r:id="rId9"/>
    <p:sldId id="35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298" autoAdjust="0"/>
  </p:normalViewPr>
  <p:slideViewPr>
    <p:cSldViewPr snapToGrid="0" snapToObjects="1">
      <p:cViewPr varScale="1">
        <p:scale>
          <a:sx n="76" d="100"/>
          <a:sy n="76" d="100"/>
        </p:scale>
        <p:origin x="23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nhoon Lee" userId="7bb1de35-1092-4fdf-afeb-04d202f8d1ba" providerId="ADAL" clId="{F9947DE4-570B-4BC8-8618-DCB7E22132C4}"/>
    <pc:docChg chg="undo custSel modSld">
      <pc:chgData name="Mahnhoon Lee" userId="7bb1de35-1092-4fdf-afeb-04d202f8d1ba" providerId="ADAL" clId="{F9947DE4-570B-4BC8-8618-DCB7E22132C4}" dt="2022-08-31T17:30:40.395" v="209" actId="20577"/>
      <pc:docMkLst>
        <pc:docMk/>
      </pc:docMkLst>
      <pc:sldChg chg="modSp mod">
        <pc:chgData name="Mahnhoon Lee" userId="7bb1de35-1092-4fdf-afeb-04d202f8d1ba" providerId="ADAL" clId="{F9947DE4-570B-4BC8-8618-DCB7E22132C4}" dt="2022-08-31T17:25:32.655" v="56" actId="113"/>
        <pc:sldMkLst>
          <pc:docMk/>
          <pc:sldMk cId="0" sldId="256"/>
        </pc:sldMkLst>
        <pc:spChg chg="mod">
          <ac:chgData name="Mahnhoon Lee" userId="7bb1de35-1092-4fdf-afeb-04d202f8d1ba" providerId="ADAL" clId="{F9947DE4-570B-4BC8-8618-DCB7E22132C4}" dt="2022-08-31T17:25:32.655" v="56" actId="113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Mahnhoon Lee" userId="7bb1de35-1092-4fdf-afeb-04d202f8d1ba" providerId="ADAL" clId="{F9947DE4-570B-4BC8-8618-DCB7E22132C4}" dt="2022-08-17T23:31:06.761" v="12" actId="20577"/>
        <pc:sldMkLst>
          <pc:docMk/>
          <pc:sldMk cId="825595714" sldId="350"/>
        </pc:sldMkLst>
        <pc:spChg chg="mod">
          <ac:chgData name="Mahnhoon Lee" userId="7bb1de35-1092-4fdf-afeb-04d202f8d1ba" providerId="ADAL" clId="{F9947DE4-570B-4BC8-8618-DCB7E22132C4}" dt="2022-08-17T23:31:06.761" v="12" actId="20577"/>
          <ac:spMkLst>
            <pc:docMk/>
            <pc:sldMk cId="825595714" sldId="350"/>
            <ac:spMk id="3" creationId="{00000000-0000-0000-0000-000000000000}"/>
          </ac:spMkLst>
        </pc:spChg>
      </pc:sldChg>
      <pc:sldChg chg="modSp mod">
        <pc:chgData name="Mahnhoon Lee" userId="7bb1de35-1092-4fdf-afeb-04d202f8d1ba" providerId="ADAL" clId="{F9947DE4-570B-4BC8-8618-DCB7E22132C4}" dt="2022-08-31T17:30:40.395" v="209" actId="20577"/>
        <pc:sldMkLst>
          <pc:docMk/>
          <pc:sldMk cId="126406900" sldId="351"/>
        </pc:sldMkLst>
        <pc:spChg chg="mod">
          <ac:chgData name="Mahnhoon Lee" userId="7bb1de35-1092-4fdf-afeb-04d202f8d1ba" providerId="ADAL" clId="{F9947DE4-570B-4BC8-8618-DCB7E22132C4}" dt="2022-08-31T17:30:40.395" v="209" actId="20577"/>
          <ac:spMkLst>
            <pc:docMk/>
            <pc:sldMk cId="126406900" sldId="351"/>
            <ac:spMk id="3" creationId="{00000000-0000-0000-0000-000000000000}"/>
          </ac:spMkLst>
        </pc:spChg>
      </pc:sldChg>
      <pc:sldChg chg="modSp mod">
        <pc:chgData name="Mahnhoon Lee" userId="7bb1de35-1092-4fdf-afeb-04d202f8d1ba" providerId="ADAL" clId="{F9947DE4-570B-4BC8-8618-DCB7E22132C4}" dt="2022-08-31T17:29:06.889" v="196" actId="6549"/>
        <pc:sldMkLst>
          <pc:docMk/>
          <pc:sldMk cId="3695943355" sldId="355"/>
        </pc:sldMkLst>
        <pc:spChg chg="mod">
          <ac:chgData name="Mahnhoon Lee" userId="7bb1de35-1092-4fdf-afeb-04d202f8d1ba" providerId="ADAL" clId="{F9947DE4-570B-4BC8-8618-DCB7E22132C4}" dt="2022-08-31T17:29:06.889" v="196" actId="6549"/>
          <ac:spMkLst>
            <pc:docMk/>
            <pc:sldMk cId="3695943355" sldId="355"/>
            <ac:spMk id="3" creationId="{00000000-0000-0000-0000-000000000000}"/>
          </ac:spMkLst>
        </pc:spChg>
      </pc:sldChg>
      <pc:sldChg chg="modSp mod">
        <pc:chgData name="Mahnhoon Lee" userId="7bb1de35-1092-4fdf-afeb-04d202f8d1ba" providerId="ADAL" clId="{F9947DE4-570B-4BC8-8618-DCB7E22132C4}" dt="2022-08-31T17:30:31.030" v="208" actId="20577"/>
        <pc:sldMkLst>
          <pc:docMk/>
          <pc:sldMk cId="1983324521" sldId="356"/>
        </pc:sldMkLst>
        <pc:spChg chg="mod">
          <ac:chgData name="Mahnhoon Lee" userId="7bb1de35-1092-4fdf-afeb-04d202f8d1ba" providerId="ADAL" clId="{F9947DE4-570B-4BC8-8618-DCB7E22132C4}" dt="2022-08-31T17:30:31.030" v="208" actId="20577"/>
          <ac:spMkLst>
            <pc:docMk/>
            <pc:sldMk cId="1983324521" sldId="356"/>
            <ac:spMk id="3" creationId="{00000000-0000-0000-0000-000000000000}"/>
          </ac:spMkLst>
        </pc:spChg>
      </pc:sldChg>
      <pc:sldChg chg="modSp mod">
        <pc:chgData name="Mahnhoon Lee" userId="7bb1de35-1092-4fdf-afeb-04d202f8d1ba" providerId="ADAL" clId="{F9947DE4-570B-4BC8-8618-DCB7E22132C4}" dt="2022-08-31T17:26:43.144" v="66" actId="207"/>
        <pc:sldMkLst>
          <pc:docMk/>
          <pc:sldMk cId="3187085044" sldId="357"/>
        </pc:sldMkLst>
        <pc:spChg chg="mod">
          <ac:chgData name="Mahnhoon Lee" userId="7bb1de35-1092-4fdf-afeb-04d202f8d1ba" providerId="ADAL" clId="{F9947DE4-570B-4BC8-8618-DCB7E22132C4}" dt="2022-08-31T17:26:43.144" v="66" actId="207"/>
          <ac:spMkLst>
            <pc:docMk/>
            <pc:sldMk cId="3187085044" sldId="357"/>
            <ac:spMk id="3" creationId="{00000000-0000-0000-0000-000000000000}"/>
          </ac:spMkLst>
        </pc:spChg>
      </pc:sldChg>
      <pc:sldChg chg="modSp mod">
        <pc:chgData name="Mahnhoon Lee" userId="7bb1de35-1092-4fdf-afeb-04d202f8d1ba" providerId="ADAL" clId="{F9947DE4-570B-4BC8-8618-DCB7E22132C4}" dt="2022-08-17T23:31:53.424" v="55" actId="6549"/>
        <pc:sldMkLst>
          <pc:docMk/>
          <pc:sldMk cId="2437338716" sldId="358"/>
        </pc:sldMkLst>
        <pc:spChg chg="mod">
          <ac:chgData name="Mahnhoon Lee" userId="7bb1de35-1092-4fdf-afeb-04d202f8d1ba" providerId="ADAL" clId="{F9947DE4-570B-4BC8-8618-DCB7E22132C4}" dt="2022-08-17T23:31:53.424" v="55" actId="6549"/>
          <ac:spMkLst>
            <pc:docMk/>
            <pc:sldMk cId="2437338716" sldId="358"/>
            <ac:spMk id="3" creationId="{00000000-0000-0000-0000-000000000000}"/>
          </ac:spMkLst>
        </pc:spChg>
      </pc:sldChg>
    </pc:docChg>
  </pc:docChgLst>
  <pc:docChgLst>
    <pc:chgData name="Mahnhoon Lee" userId="7bb1de35-1092-4fdf-afeb-04d202f8d1ba" providerId="ADAL" clId="{650F849F-7456-4AFC-BAB3-29FE51F3FA0C}"/>
    <pc:docChg chg="modSld">
      <pc:chgData name="Mahnhoon Lee" userId="7bb1de35-1092-4fdf-afeb-04d202f8d1ba" providerId="ADAL" clId="{650F849F-7456-4AFC-BAB3-29FE51F3FA0C}" dt="2022-09-07T16:53:27.863" v="1" actId="207"/>
      <pc:docMkLst>
        <pc:docMk/>
      </pc:docMkLst>
      <pc:sldChg chg="modSp mod">
        <pc:chgData name="Mahnhoon Lee" userId="7bb1de35-1092-4fdf-afeb-04d202f8d1ba" providerId="ADAL" clId="{650F849F-7456-4AFC-BAB3-29FE51F3FA0C}" dt="2022-09-07T16:53:27.863" v="1" actId="207"/>
        <pc:sldMkLst>
          <pc:docMk/>
          <pc:sldMk cId="3695943355" sldId="355"/>
        </pc:sldMkLst>
        <pc:spChg chg="mod">
          <ac:chgData name="Mahnhoon Lee" userId="7bb1de35-1092-4fdf-afeb-04d202f8d1ba" providerId="ADAL" clId="{650F849F-7456-4AFC-BAB3-29FE51F3FA0C}" dt="2022-09-07T16:53:27.863" v="1" actId="207"/>
          <ac:spMkLst>
            <pc:docMk/>
            <pc:sldMk cId="3695943355" sldId="3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9628C-E566-C847-9FFB-ECBFD01C2D4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2FABF-C98F-294F-8E68-B12E1669D5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2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846B3-35DA-9749-BEE5-DED67FE47B1D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B2BD8-746B-9F48-B7E9-74D6E69A6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5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24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54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0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3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2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47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03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B2BD8-746B-9F48-B7E9-74D6E69A6B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5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1 - </a:t>
            </a:r>
            <a:fld id="{90994C07-E970-A243-9601-A1D642E986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547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Java Foundations, 3rd Edition, Lewis/DePasquale/Chase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4C07-E970-A243-9601-A1D642E98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bg1"/>
            </a:gs>
            <a:gs pos="100000">
              <a:schemeClr val="tx2">
                <a:lumMod val="20000"/>
                <a:lumOff val="8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0954" y="274638"/>
            <a:ext cx="8808198" cy="856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922" y="1253756"/>
            <a:ext cx="8694229" cy="5102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922" y="6356350"/>
            <a:ext cx="655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Java Foundations, 3rd Edition, Lewis/DePasquale/Chase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81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1 - </a:t>
            </a:r>
            <a:fld id="{90994C07-E970-A243-9601-A1D642E986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tru.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63162"/>
            <a:ext cx="9144000" cy="4544318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Introduction to the course – </a:t>
            </a:r>
          </a:p>
          <a:p>
            <a:r>
              <a:rPr lang="en-US" sz="4400" b="1" dirty="0">
                <a:solidFill>
                  <a:schemeClr val="tx1"/>
                </a:solidFill>
              </a:rPr>
              <a:t>COMP 1130 Computer Programming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Mahnhoon Lee</a:t>
            </a:r>
          </a:p>
          <a:p>
            <a:r>
              <a:rPr lang="en-US" dirty="0">
                <a:solidFill>
                  <a:schemeClr val="tx1"/>
                </a:solidFill>
              </a:rPr>
              <a:t>TRU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Mahnhoon Lee</a:t>
            </a:r>
          </a:p>
          <a:p>
            <a:r>
              <a:rPr lang="en-US" dirty="0"/>
              <a:t>SCI 136</a:t>
            </a:r>
          </a:p>
          <a:p>
            <a:r>
              <a:rPr lang="en-US" b="1" dirty="0">
                <a:solidFill>
                  <a:srgbClr val="FF0000"/>
                </a:solidFill>
              </a:rPr>
              <a:t>mlee@tru.ca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9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Foundations: Introduction to Program Design &amp; Data Structures, 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ed</a:t>
            </a:r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  <a:hlinkClick r:id="rId3"/>
              </a:rPr>
              <a:t>http://moodle.tru.</a:t>
            </a:r>
            <a:r>
              <a:rPr lang="en-US" b="1">
                <a:solidFill>
                  <a:srgbClr val="FF0000"/>
                </a:solidFill>
                <a:hlinkClick r:id="rId3"/>
              </a:rPr>
              <a:t>ca</a:t>
            </a:r>
            <a:r>
              <a:rPr lang="en-US" b="1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33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how computer hardware works and how to instruct computers to work</a:t>
            </a:r>
          </a:p>
          <a:p>
            <a:r>
              <a:rPr lang="en-US" b="1" dirty="0"/>
              <a:t>Java</a:t>
            </a:r>
            <a:r>
              <a:rPr lang="en-US" dirty="0"/>
              <a:t> programming language</a:t>
            </a:r>
          </a:p>
          <a:p>
            <a:pPr lvl="1"/>
            <a:r>
              <a:rPr lang="en-US" dirty="0"/>
              <a:t>Grammars and syntaxes</a:t>
            </a:r>
          </a:p>
          <a:p>
            <a:r>
              <a:rPr lang="en-US" dirty="0"/>
              <a:t>Some basic but useful tasks that we can do [with Java]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How to solve small problems </a:t>
            </a:r>
            <a:r>
              <a:rPr lang="en-US" dirty="0"/>
              <a:t>– E.g., 1 + 2 + ... + 100?</a:t>
            </a:r>
            <a:endParaRPr lang="en-US" b="1" dirty="0"/>
          </a:p>
          <a:p>
            <a:pPr lvl="1"/>
            <a:r>
              <a:rPr lang="en-US" dirty="0"/>
              <a:t>Algorithms </a:t>
            </a:r>
          </a:p>
          <a:p>
            <a:r>
              <a:rPr lang="en-US" dirty="0"/>
              <a:t>Hands-on practice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8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Seminars and 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Seminars</a:t>
            </a:r>
          </a:p>
          <a:p>
            <a:pPr lvl="1"/>
            <a:r>
              <a:rPr lang="en-US" dirty="0"/>
              <a:t>Review</a:t>
            </a:r>
          </a:p>
          <a:p>
            <a:pPr lvl="1"/>
            <a:r>
              <a:rPr lang="en-US" dirty="0"/>
              <a:t>Discussions </a:t>
            </a:r>
          </a:p>
          <a:p>
            <a:pPr lvl="2"/>
            <a:r>
              <a:rPr lang="en-US" dirty="0"/>
              <a:t>The exercise questions in the textbook</a:t>
            </a:r>
          </a:p>
          <a:p>
            <a:pPr lvl="2"/>
            <a:r>
              <a:rPr lang="en-US" dirty="0"/>
              <a:t>How to solve problems</a:t>
            </a:r>
          </a:p>
          <a:p>
            <a:r>
              <a:rPr lang="en-US" dirty="0"/>
              <a:t>Labs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Hands-on practice – how to solve problems</a:t>
            </a:r>
          </a:p>
          <a:p>
            <a:pPr lvl="1"/>
            <a:r>
              <a:rPr lang="en-US" dirty="0"/>
              <a:t>Lab assignments to submit</a:t>
            </a:r>
          </a:p>
          <a:p>
            <a:r>
              <a:rPr lang="en-US" dirty="0"/>
              <a:t>Lab and seminar hours are scheduled in a row.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4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one assignment every week</a:t>
            </a:r>
          </a:p>
          <a:p>
            <a:endParaRPr lang="en-US" dirty="0"/>
          </a:p>
          <a:p>
            <a:r>
              <a:rPr lang="en-US" dirty="0"/>
              <a:t>Lab assignments will </a:t>
            </a:r>
            <a:r>
              <a:rPr lang="en-US" b="1" dirty="0">
                <a:solidFill>
                  <a:srgbClr val="FF0000"/>
                </a:solidFill>
              </a:rPr>
              <a:t>ONLY</a:t>
            </a:r>
            <a:r>
              <a:rPr lang="en-US" dirty="0"/>
              <a:t> be given credit </a:t>
            </a:r>
            <a:r>
              <a:rPr lang="en-US" u="sng" dirty="0"/>
              <a:t>if the student has indicated participation in the relevant seminar/lab activities and exercises, and is present for the entire seminar/lab classes</a:t>
            </a:r>
            <a:r>
              <a:rPr lang="en-US" dirty="0"/>
              <a:t>.</a:t>
            </a:r>
            <a:endParaRPr lang="en-US" b="1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2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Assignments – 25%</a:t>
            </a:r>
          </a:p>
          <a:p>
            <a:r>
              <a:rPr lang="en-US"/>
              <a:t>2 mid-term </a:t>
            </a:r>
            <a:r>
              <a:rPr lang="en-US" dirty="0"/>
              <a:t>exams – 50% (25% each)</a:t>
            </a:r>
          </a:p>
          <a:p>
            <a:r>
              <a:rPr lang="en-US" dirty="0"/>
              <a:t>Final exam – 25%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6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8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Winning Habits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Winning habits</a:t>
            </a:r>
          </a:p>
          <a:p>
            <a:r>
              <a:rPr lang="en-US" dirty="0"/>
              <a:t>Loosing habits</a:t>
            </a:r>
          </a:p>
          <a:p>
            <a:endParaRPr lang="en-US" dirty="0"/>
          </a:p>
          <a:p>
            <a:r>
              <a:rPr lang="en-US" dirty="0"/>
              <a:t>How to study well</a:t>
            </a:r>
          </a:p>
          <a:p>
            <a:pPr lvl="1"/>
            <a:r>
              <a:rPr lang="en-US" dirty="0"/>
              <a:t>Is there any million dollar secrete?</a:t>
            </a:r>
          </a:p>
          <a:p>
            <a:pPr lvl="1"/>
            <a:r>
              <a:rPr lang="en-US" dirty="0"/>
              <a:t>How to get straight </a:t>
            </a:r>
            <a:r>
              <a:rPr lang="en-US" dirty="0" err="1"/>
              <a:t>A</a:t>
            </a:r>
            <a:r>
              <a:rPr lang="en-US" baseline="30000" dirty="0" err="1"/>
              <a:t>+</a:t>
            </a:r>
            <a:r>
              <a:rPr lang="en-US" dirty="0" err="1"/>
              <a:t>es</a:t>
            </a:r>
            <a:r>
              <a:rPr lang="en-US" dirty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1 - </a:t>
            </a:r>
            <a:fld id="{90994C07-E970-A243-9601-A1D642E986E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654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258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Instructor</vt:lpstr>
      <vt:lpstr>Resources</vt:lpstr>
      <vt:lpstr>Lectures</vt:lpstr>
      <vt:lpstr>Seminars and Labs</vt:lpstr>
      <vt:lpstr>Assignments</vt:lpstr>
      <vt:lpstr>Evaluation</vt:lpstr>
      <vt:lpstr>Questions?</vt:lpstr>
      <vt:lpstr>Winning Habits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Foundations</dc:title>
  <dc:creator>John Lewis</dc:creator>
  <cp:lastModifiedBy>Mahnhoon Lee</cp:lastModifiedBy>
  <cp:revision>110</cp:revision>
  <dcterms:created xsi:type="dcterms:W3CDTF">2013-08-02T18:40:39Z</dcterms:created>
  <dcterms:modified xsi:type="dcterms:W3CDTF">2022-09-07T16:53:36Z</dcterms:modified>
</cp:coreProperties>
</file>